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5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SCENE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last week in Grade 9 in the classroom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Yu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you doing, Li Lei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Lei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writing thank-you cards for our teachers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Yu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teacher will you miss the most after graduation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599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065613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Lei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 Wang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to do better in maths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she helped me solve problems by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will you miss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782734"/>
            <a:ext cx="11485848" cy="548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asked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encouraged	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liked	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needed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33945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 句意：她鼓励我把数学学得更好。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encourage 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鼓励；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喜欢；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to do better in maths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可知，老师鼓励他学好数学。故选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630" y="1772816"/>
            <a:ext cx="38985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899722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ourselves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themselves	  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myself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himself</a:t>
            </a: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455615"/>
            <a:ext cx="11485848" cy="2160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她帮助我自己</a:t>
            </a:r>
            <a:r>
              <a:rPr lang="zh-CN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解决问题。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ourselves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我们自己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l">
              <a:lnSpc>
                <a:spcPct val="140000"/>
              </a:lnSpc>
              <a:spcBef>
                <a:spcPct val="0"/>
              </a:spcBef>
              <a:spcAft>
                <a:spcPts val="0"/>
              </a:spcAft>
              <a:tabLst/>
            </a:pP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by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oneself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own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独自。</a:t>
            </a:r>
            <a:endParaRPr lang="en-US" altLang="zh-CN" sz="2400" b="1" u="wavy">
              <a:solidFill>
                <a:srgbClr val="FF0000"/>
              </a:solidFill>
              <a:uFill>
                <a:solidFill>
                  <a:srgbClr val="00B0F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themselves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她们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它们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自己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我自己；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他自己。根据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helped me solve problems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可知，应用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的反身代词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myself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74317" y="3903347"/>
            <a:ext cx="407484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  <p:pic>
        <p:nvPicPr>
          <p:cNvPr id="9" name="箭头右.eps" descr="id:2147490953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6815286" y="5031679"/>
            <a:ext cx="360040" cy="284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21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Yu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Brown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patient with me and gave me a lot of advice on how to learn English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Lei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think I’ll remember all my teachers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711658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8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never          B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hardly	      C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seldom	     D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375846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考查副词辨析。句意：他对我总是很有耐心， 给了我很多关于如何学习英语的建议。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从不；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hardly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几乎不；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seldom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很少；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总是。根据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patient with me and gave me a lot of advice on how to learn English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可知，他总是很有耐心。故选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7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7237" y="281769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D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63673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58" y="908719"/>
            <a:ext cx="11509140" cy="1270239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27687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是三段对话。李雷即将从初中毕业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他回忆起了一些难忘的时刻。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6311230" y="3978979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青岛中考改编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27376"/>
            <a:ext cx="2601952" cy="67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261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Lei is going to graduate from junior high school and some unforgettable moments flash...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SCENE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second week in Grade 7 at school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Lei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Peter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do you get to school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970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ride a bike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takes about fifteen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Lei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 many clubs in our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club do you want to join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minutes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hours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26654" y="3382870"/>
            <a:ext cx="508473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5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4013690"/>
            <a:ext cx="11485848" cy="241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考查名词辨析。句意：大约花费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分钟。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分钟；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小时；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天；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周。根据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ride a bike.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并结合常识可知，是骑自行车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分钟到学校。故选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582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running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favourite subject is PE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interesting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join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club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                 B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	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	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0984" y="1951361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/>
              <a:t>C</a:t>
            </a:r>
            <a:endParaRPr lang="zh-CN" altLang="en-US" sz="1800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4208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考查连词辨析。句意：我最喜欢的科目是体育，因为它很有趣。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时候；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尽管。后半句是前半句的原因，用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引导原因状语从句。故选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8518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music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art	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chess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66256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考查名词辨析。句意：我将参加运动俱乐部。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音乐；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运动；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艺术；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chess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国际象棋。根据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favourite subject is PE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可知，喜欢体育，所以参加运动俱乐部。故选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02597" y="418307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607259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Lei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sing well, so I want to join the music club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also be a volunteer to teach kids music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cool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69533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8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Feels               B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Looks	    C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Sounds	   D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Smells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309714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考查动词辨析。句意：听起来很酷。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感觉到；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看起来；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听起来；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smell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闻起来。根据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I want to join the music club. I can also be a volunteer to teach kids music.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可知，是觉得对方的想法听起来很酷。故选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6292" y="279570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946803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8169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SCENE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a maths exam in Grade 8 at home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Lei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Mum, I study harder, but I still get poor grades in maths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something goes wrong 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best friend and me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feel lonely and nervous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549458"/>
            <a:ext cx="11485848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6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above             B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	 C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around               D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between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128441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考查介词辨析。句意：我和我最好的朋友之间出了问题。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above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上方；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上方；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周围；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between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之间。根据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best friend and me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可知，此处是指在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sz="26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最好的朋友之间。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sz="26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sz="26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6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96865" y="2647351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>
                <a:cs typeface="Times New Roman" panose="02020603050405020304" pitchFamily="18" charset="0"/>
              </a:rPr>
              <a:t>D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100953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 and worries are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glad you share them with 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Talking with others is a good way to get on with them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 is to do nothing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maths, you can ask your teacher for some advice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Lei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try to do that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you, Mum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you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6735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boring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interesting	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normal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easy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55416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考查形容词最高级辨析。句意：问题和担忧是正常的。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boring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乏味的；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normal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正常的；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容易的。根据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 and worries are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可知，问题和担忧是正常的。故选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27183" y="304639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579216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 and worries are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glad you share them with 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Talking with others is a good way to get on with them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 is to do nothing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maths, you can ask your teacher for some advice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Lei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try to do that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you, Mum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you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995637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cleverest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worst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happiest	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funniest</a:t>
            </a: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357301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考查形容词辨析。句意：最糟糕的是什么都不做。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cleverest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最聪明的；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最差的；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happiest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最快乐的；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funniest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最有趣的。根据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 is to do nothing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可知，什么都不做是最糟糕的。故选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21451" y="310295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434868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850</Words>
  <Application>Microsoft Office PowerPoint</Application>
  <PresentationFormat>自定义</PresentationFormat>
  <Paragraphs>58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2025-09-13T08:21:35Z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